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7" r:id="rId5"/>
    <p:sldId id="272" r:id="rId6"/>
    <p:sldId id="268" r:id="rId7"/>
    <p:sldId id="269" r:id="rId8"/>
    <p:sldId id="270" r:id="rId9"/>
    <p:sldId id="273" r:id="rId10"/>
    <p:sldId id="274" r:id="rId11"/>
    <p:sldId id="277" r:id="rId12"/>
    <p:sldId id="275" r:id="rId13"/>
    <p:sldId id="276" r:id="rId14"/>
  </p:sldIdLst>
  <p:sldSz cx="12188825" cy="6858000"/>
  <p:notesSz cx="6858000" cy="9144000"/>
  <p:defaultTextStyle>
    <a:defPPr rtl="0">
      <a:defRPr lang="nl-nl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7584" autoAdjust="0"/>
  </p:normalViewPr>
  <p:slideViewPr>
    <p:cSldViewPr>
      <p:cViewPr varScale="1">
        <p:scale>
          <a:sx n="89" d="100"/>
          <a:sy n="89" d="100"/>
        </p:scale>
        <p:origin x="1374" y="7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9" d="100"/>
          <a:sy n="69" d="100"/>
        </p:scale>
        <p:origin x="3522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CF62EBC8-870A-4832-A3B8-6310D7817D0D}" type="datetime1">
              <a:rPr lang="nl-NL" smtClean="0"/>
              <a:pPr algn="r" rtl="0"/>
              <a:t>26-10-2018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nl-NL" smtClean="0"/>
              <a:pPr algn="r" rtl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C2C6F946-26EF-4139-A4CC-50BE60316263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dirty="0"/>
              <a:t>Klik om de tekststijlen van het model te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63237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3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31530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29136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6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53670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81816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Het </a:t>
            </a:r>
            <a:r>
              <a:rPr lang="nl-NL" dirty="0" err="1"/>
              <a:t>Player</a:t>
            </a:r>
            <a:r>
              <a:rPr lang="nl-NL" dirty="0"/>
              <a:t>-object bevat een referentie naar een Truck-object, en een methode om deze op te dragen zijn Move() methode uit te voeren met een door de speler gekozen richting.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9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71158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De </a:t>
            </a:r>
            <a:r>
              <a:rPr lang="nl-NL" dirty="0" err="1"/>
              <a:t>SD’s</a:t>
            </a:r>
            <a:r>
              <a:rPr lang="nl-NL" dirty="0"/>
              <a:t> staat op aparte pagina’s omdat ze niet in een dia passen.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nl-NL" smtClean="0"/>
              <a:pPr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64451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n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Rechte verbindingslijn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Rechte verbindingslijn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Rechte verbindingslijn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ijnen onderaan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Vrije v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nl-NL" dirty="0"/>
            </a:p>
          </p:txBody>
        </p:sp>
        <p:sp>
          <p:nvSpPr>
            <p:cNvPr id="10" name="Vrije v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nl-NL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22" name="Tijdelijke aanduiding voor datum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1533030-B54D-4E1D-9DF2-101E18EB0C25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23" name="Tijdelijke aanduiding voor voettekst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24" name="Tijdelijke aanduiding voor dianummer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402BEE1-B3B4-4AD9-9C4A-364FF0A0EAD7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97458A3-3D63-4469-BA76-1CBC46D41863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3F02B2-1431-4AD3-9831-8FA0B85B856B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n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Rechte verbindingslijn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Rechte verbindingslijn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Rechte verbindingslijn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5346FBF-6E06-4668-8761-6C388A07E27A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3312813-50D9-4C1C-A1EB-966B7EDA57A6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37F2428-0A3C-4053-826C-DB44A180E1D2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5B74CA1-D974-43BD-9F5A-D3B3C41D8809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16C345-0E0A-4756-8AB9-DB73A91B5F7C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nl-NL"/>
              <a:t>Tekststijl van het model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6782752-B68B-49C5-85CB-2680C737278B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nl-NL"/>
              <a:t>Tekststijl van het model bewerken</a:t>
            </a:r>
          </a:p>
        </p:txBody>
      </p:sp>
      <p:sp>
        <p:nvSpPr>
          <p:cNvPr id="3" name="Tijdelijke aanduiding voor afbeelding 2" descr="Een lege tijdelijke aanduiding om een afbeelding toe te voegen. Klik op de tijdelijke aanduiding en selecteer de afbeelding die u wilt toevoegen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8C3F3F2-508D-4C33-A172-A2C39F7A419D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ijnen link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Vrije v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 dirty="0"/>
            </a:p>
          </p:txBody>
        </p:sp>
        <p:sp>
          <p:nvSpPr>
            <p:cNvPr id="11" name="Vrije v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 dirty="0"/>
            </a:p>
          </p:txBody>
        </p:sp>
        <p:sp>
          <p:nvSpPr>
            <p:cNvPr id="14" name="Vrije v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nl-NL" dirty="0"/>
            </a:p>
          </p:txBody>
        </p:sp>
      </p:grp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nl-NL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nl-NL" dirty="0"/>
              <a:t>Tekststijlen van het model bewerken</a:t>
            </a:r>
          </a:p>
          <a:p>
            <a:pPr lvl="1" rtl="0"/>
            <a:r>
              <a:rPr lang="nl-NL" dirty="0"/>
              <a:t>Tweede niveau</a:t>
            </a:r>
          </a:p>
          <a:p>
            <a:pPr lvl="2" rtl="0"/>
            <a:r>
              <a:rPr lang="nl-NL" dirty="0"/>
              <a:t>Derde niveau</a:t>
            </a:r>
          </a:p>
          <a:p>
            <a:pPr lvl="3" rtl="0"/>
            <a:r>
              <a:rPr lang="nl-NL" dirty="0"/>
              <a:t>Vierde niveau</a:t>
            </a:r>
          </a:p>
          <a:p>
            <a:pPr lvl="4" rtl="0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15B82-ED5E-4D1F-93F8-A83EE8830D9D}" type="datetime1">
              <a:rPr lang="nl-NL" smtClean="0"/>
              <a:pPr/>
              <a:t>26-10-2018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puu.sh/BH7U0.png" TargetMode="External"/><Relationship Id="rId3" Type="http://schemas.openxmlformats.org/officeDocument/2006/relationships/hyperlink" Target="https://puu.sh/BH7Sg.png" TargetMode="External"/><Relationship Id="rId7" Type="http://schemas.openxmlformats.org/officeDocument/2006/relationships/hyperlink" Target="https://puu.sh/BH7UP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puu.sh/BH7TR.png" TargetMode="External"/><Relationship Id="rId5" Type="http://schemas.openxmlformats.org/officeDocument/2006/relationships/hyperlink" Target="https://puu.sh/BH7Ts.png" TargetMode="External"/><Relationship Id="rId4" Type="http://schemas.openxmlformats.org/officeDocument/2006/relationships/hyperlink" Target="https://puu.sh/BH7SA.pn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nl-NL" dirty="0"/>
              <a:t>Goudkoorts</a:t>
            </a:r>
          </a:p>
        </p:txBody>
      </p:sp>
      <p:sp>
        <p:nvSpPr>
          <p:cNvPr id="5" name="Subtitel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nl-NL" dirty="0"/>
              <a:t>Mark &amp; Bart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AFD1F7-1DC5-4C58-9A1B-30A68611F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Game Logica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A5FB8517-DED9-42E6-9DD7-EF5DBA7B900F}"/>
              </a:ext>
            </a:extLst>
          </p:cNvPr>
          <p:cNvSpPr txBox="1"/>
          <p:nvPr/>
        </p:nvSpPr>
        <p:spPr>
          <a:xfrm>
            <a:off x="615622" y="1628800"/>
            <a:ext cx="109575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dirty="0" err="1"/>
              <a:t>Program.Main</a:t>
            </a:r>
            <a:r>
              <a:rPr lang="nl-NL" sz="2800" dirty="0"/>
              <a:t>() : </a:t>
            </a:r>
            <a:r>
              <a:rPr lang="nl-NL" sz="2800" dirty="0">
                <a:hlinkClick r:id="rId3"/>
              </a:rPr>
              <a:t>https://puu.sh/BH7Sg.png</a:t>
            </a:r>
            <a:endParaRPr lang="nl-NL" sz="2800" dirty="0"/>
          </a:p>
          <a:p>
            <a:r>
              <a:rPr lang="nl-NL" sz="2800" dirty="0" err="1"/>
              <a:t>Game.WaitForTurn</a:t>
            </a:r>
            <a:r>
              <a:rPr lang="nl-NL" sz="2800" dirty="0"/>
              <a:t>() : </a:t>
            </a:r>
            <a:r>
              <a:rPr lang="nl-NL" sz="2800" dirty="0">
                <a:hlinkClick r:id="rId4"/>
              </a:rPr>
              <a:t>https://puu.sh/BH7SA.png</a:t>
            </a:r>
            <a:endParaRPr lang="nl-NL" sz="2800" dirty="0"/>
          </a:p>
          <a:p>
            <a:r>
              <a:rPr lang="nl-NL" sz="2800" dirty="0" err="1"/>
              <a:t>MovableObject.Move</a:t>
            </a:r>
            <a:r>
              <a:rPr lang="nl-NL" sz="2800" dirty="0"/>
              <a:t>() : </a:t>
            </a:r>
            <a:r>
              <a:rPr lang="nl-NL" sz="2800" dirty="0">
                <a:hlinkClick r:id="rId5"/>
              </a:rPr>
              <a:t>https://puu.sh/BH7Ts.png</a:t>
            </a:r>
            <a:endParaRPr lang="nl-NL" sz="2800" dirty="0"/>
          </a:p>
          <a:p>
            <a:r>
              <a:rPr lang="nl-NL" sz="2800" dirty="0" err="1"/>
              <a:t>MovableObject</a:t>
            </a:r>
            <a:r>
              <a:rPr lang="nl-NL" sz="2800" dirty="0"/>
              <a:t> .</a:t>
            </a:r>
            <a:r>
              <a:rPr lang="nl-NL" sz="2800" dirty="0" err="1"/>
              <a:t>CanMoveTo</a:t>
            </a:r>
            <a:r>
              <a:rPr lang="nl-NL" sz="2800" dirty="0"/>
              <a:t>() : </a:t>
            </a:r>
            <a:r>
              <a:rPr lang="nl-NL" sz="2800" dirty="0">
                <a:hlinkClick r:id="rId6"/>
              </a:rPr>
              <a:t>https://puu.sh/BH7TR.png</a:t>
            </a:r>
            <a:endParaRPr lang="nl-NL" sz="2800" dirty="0"/>
          </a:p>
          <a:p>
            <a:r>
              <a:rPr lang="nl-NL" sz="2800" dirty="0" err="1"/>
              <a:t>Trap.UsedBy</a:t>
            </a:r>
            <a:r>
              <a:rPr lang="nl-NL" sz="2800" dirty="0"/>
              <a:t>() : </a:t>
            </a:r>
            <a:r>
              <a:rPr lang="nl-NL" sz="2800" dirty="0">
                <a:hlinkClick r:id="rId7"/>
              </a:rPr>
              <a:t>https://puu.sh/BH7UP.png</a:t>
            </a:r>
            <a:r>
              <a:rPr lang="nl-NL" sz="2800" dirty="0"/>
              <a:t> </a:t>
            </a:r>
            <a:endParaRPr lang="en-US" sz="2800" dirty="0"/>
          </a:p>
          <a:p>
            <a:r>
              <a:rPr lang="nl-NL" sz="2800" dirty="0" err="1"/>
              <a:t>Employee.Action</a:t>
            </a:r>
            <a:r>
              <a:rPr lang="nl-NL" sz="2800" dirty="0"/>
              <a:t>() : </a:t>
            </a:r>
            <a:r>
              <a:rPr lang="nl-NL" sz="2800" dirty="0">
                <a:hlinkClick r:id="rId8"/>
              </a:rPr>
              <a:t>https://puu.sh/BH7U0.png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095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7A3AF0-9553-489D-AFB4-693CFC233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9297542-4F74-4F51-A236-99124BC14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Architectuur</a:t>
            </a:r>
          </a:p>
          <a:p>
            <a:r>
              <a:rPr lang="nl-NL" dirty="0"/>
              <a:t>Datastructuur</a:t>
            </a:r>
          </a:p>
          <a:p>
            <a:r>
              <a:rPr lang="nl-NL" dirty="0"/>
              <a:t>Game Logica</a:t>
            </a:r>
          </a:p>
        </p:txBody>
      </p:sp>
    </p:spTree>
    <p:extLst>
      <p:ext uri="{BB962C8B-B14F-4D97-AF65-F5344CB8AC3E}">
        <p14:creationId xmlns:p14="http://schemas.microsoft.com/office/powerpoint/2010/main" val="9044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/>
              <a:t>Architectuur : View + Controller + Game</a:t>
            </a:r>
          </a:p>
        </p:txBody>
      </p:sp>
      <p:pic>
        <p:nvPicPr>
          <p:cNvPr id="2" name="Tijdelijke aanduiding voor inhoud 1">
            <a:extLst>
              <a:ext uri="{FF2B5EF4-FFF2-40B4-BE49-F238E27FC236}">
                <a16:creationId xmlns:a16="http://schemas.microsoft.com/office/drawing/2014/main" id="{ECFEDAE9-FDF2-4801-9B33-1686150D9B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0741" t="12885" r="27019" b="24125"/>
          <a:stretch/>
        </p:blipFill>
        <p:spPr>
          <a:xfrm>
            <a:off x="1341884" y="1700807"/>
            <a:ext cx="3240360" cy="468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Path</a:t>
            </a:r>
            <a:r>
              <a:rPr lang="nl-NL" dirty="0"/>
              <a:t> + </a:t>
            </a:r>
            <a:r>
              <a:rPr lang="nl-NL" dirty="0" err="1"/>
              <a:t>Objects</a:t>
            </a:r>
            <a:endParaRPr lang="nl-NL" dirty="0"/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1B290BD9-2589-4024-8DD1-FC2EF39734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63155" t="14715" r="22278" b="27399"/>
          <a:stretch/>
        </p:blipFill>
        <p:spPr>
          <a:xfrm>
            <a:off x="1341884" y="1498600"/>
            <a:ext cx="4464496" cy="498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dirty="0" err="1"/>
              <a:t>MovingObject</a:t>
            </a:r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C938F9B-A788-431A-9765-463C37C79F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314" t="24794" r="25778" b="26894"/>
          <a:stretch/>
        </p:blipFill>
        <p:spPr>
          <a:xfrm>
            <a:off x="1218882" y="1498600"/>
            <a:ext cx="2211233" cy="508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C27D99-6D99-4A5A-A055-139E0144F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MovableObject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7785BD6-FC43-4A46-B9F2-F99AF68F63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950" t="14292" r="17508" b="24793"/>
          <a:stretch/>
        </p:blipFill>
        <p:spPr>
          <a:xfrm>
            <a:off x="1341884" y="1531478"/>
            <a:ext cx="4752528" cy="492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91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CDBC8-37FD-4779-A4D9-D80241258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Datastructuur</a:t>
            </a:r>
          </a:p>
        </p:txBody>
      </p:sp>
      <p:graphicFrame>
        <p:nvGraphicFramePr>
          <p:cNvPr id="5" name="Tijdelijke aanduiding voor inhoud 4">
            <a:extLst>
              <a:ext uri="{FF2B5EF4-FFF2-40B4-BE49-F238E27FC236}">
                <a16:creationId xmlns:a16="http://schemas.microsoft.com/office/drawing/2014/main" id="{7779E87A-6CC8-46D3-9F3C-DB8FF99CD1A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178161760"/>
              </p:ext>
            </p:extLst>
          </p:nvPr>
        </p:nvGraphicFramePr>
        <p:xfrm>
          <a:off x="1413892" y="2736989"/>
          <a:ext cx="6768749" cy="3466976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1442521">
                  <a:extLst>
                    <a:ext uri="{9D8B030D-6E8A-4147-A177-3AD203B41FA5}">
                      <a16:colId xmlns:a16="http://schemas.microsoft.com/office/drawing/2014/main" val="4231750754"/>
                    </a:ext>
                  </a:extLst>
                </a:gridCol>
                <a:gridCol w="1331557">
                  <a:extLst>
                    <a:ext uri="{9D8B030D-6E8A-4147-A177-3AD203B41FA5}">
                      <a16:colId xmlns:a16="http://schemas.microsoft.com/office/drawing/2014/main" val="2279729588"/>
                    </a:ext>
                  </a:extLst>
                </a:gridCol>
                <a:gridCol w="1331557">
                  <a:extLst>
                    <a:ext uri="{9D8B030D-6E8A-4147-A177-3AD203B41FA5}">
                      <a16:colId xmlns:a16="http://schemas.microsoft.com/office/drawing/2014/main" val="3217423445"/>
                    </a:ext>
                  </a:extLst>
                </a:gridCol>
                <a:gridCol w="1331557">
                  <a:extLst>
                    <a:ext uri="{9D8B030D-6E8A-4147-A177-3AD203B41FA5}">
                      <a16:colId xmlns:a16="http://schemas.microsoft.com/office/drawing/2014/main" val="2286856126"/>
                    </a:ext>
                  </a:extLst>
                </a:gridCol>
                <a:gridCol w="1331557">
                  <a:extLst>
                    <a:ext uri="{9D8B030D-6E8A-4147-A177-3AD203B41FA5}">
                      <a16:colId xmlns:a16="http://schemas.microsoft.com/office/drawing/2014/main" val="3409315056"/>
                    </a:ext>
                  </a:extLst>
                </a:gridCol>
              </a:tblGrid>
              <a:tr h="698872"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Kolom\Rij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1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2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3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u="none" strike="noStrike" dirty="0">
                          <a:effectLst/>
                        </a:rPr>
                        <a:t>4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9795676"/>
                  </a:ext>
                </a:extLst>
              </a:tr>
              <a:tr h="671488">
                <a:tc>
                  <a:txBody>
                    <a:bodyPr/>
                    <a:lstStyle/>
                    <a:p>
                      <a:pPr algn="r" fontAlgn="b"/>
                      <a:r>
                        <a:rPr lang="nl-NL" sz="1400" u="none" strike="noStrike" dirty="0">
                          <a:effectLst/>
                        </a:rPr>
                        <a:t>1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4947339"/>
                  </a:ext>
                </a:extLst>
              </a:tr>
              <a:tr h="698872">
                <a:tc>
                  <a:txBody>
                    <a:bodyPr/>
                    <a:lstStyle/>
                    <a:p>
                      <a:pPr algn="r" fontAlgn="b"/>
                      <a:r>
                        <a:rPr lang="nl-NL" sz="1400" u="none" strike="noStrike" dirty="0">
                          <a:effectLst/>
                        </a:rPr>
                        <a:t>2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11876988"/>
                  </a:ext>
                </a:extLst>
              </a:tr>
              <a:tr h="698872">
                <a:tc>
                  <a:txBody>
                    <a:bodyPr/>
                    <a:lstStyle/>
                    <a:p>
                      <a:pPr algn="r" fontAlgn="b"/>
                      <a:r>
                        <a:rPr lang="nl-NL" sz="1400" u="none" strike="noStrike" dirty="0">
                          <a:effectLst/>
                        </a:rPr>
                        <a:t>3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4113349"/>
                  </a:ext>
                </a:extLst>
              </a:tr>
              <a:tr h="698872">
                <a:tc>
                  <a:txBody>
                    <a:bodyPr/>
                    <a:lstStyle/>
                    <a:p>
                      <a:pPr algn="r" fontAlgn="b"/>
                      <a:r>
                        <a:rPr lang="nl-NL" sz="1400" u="none" strike="noStrike" dirty="0">
                          <a:effectLst/>
                        </a:rPr>
                        <a:t>4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l-NL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ImmovableObject</a:t>
                      </a:r>
                      <a:endParaRPr lang="nl-N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0493145"/>
                  </a:ext>
                </a:extLst>
              </a:tr>
            </a:tbl>
          </a:graphicData>
        </a:graphic>
      </p:graphicFrame>
      <p:sp>
        <p:nvSpPr>
          <p:cNvPr id="9" name="Titel 1">
            <a:extLst>
              <a:ext uri="{FF2B5EF4-FFF2-40B4-BE49-F238E27FC236}">
                <a16:creationId xmlns:a16="http://schemas.microsoft.com/office/drawing/2014/main" id="{12F23EE5-905E-4609-B0C1-26136326BA1A}"/>
              </a:ext>
            </a:extLst>
          </p:cNvPr>
          <p:cNvSpPr txBox="1">
            <a:spLocks/>
          </p:cNvSpPr>
          <p:nvPr/>
        </p:nvSpPr>
        <p:spPr>
          <a:xfrm>
            <a:off x="1218882" y="1323826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2200" dirty="0"/>
              <a:t>We beginnen met de data uit de </a:t>
            </a:r>
            <a:r>
              <a:rPr lang="nl-NL" sz="2200" dirty="0" err="1"/>
              <a:t>parser</a:t>
            </a:r>
            <a:endParaRPr lang="nl-NL" sz="2200" dirty="0"/>
          </a:p>
        </p:txBody>
      </p:sp>
    </p:spTree>
    <p:extLst>
      <p:ext uri="{BB962C8B-B14F-4D97-AF65-F5344CB8AC3E}">
        <p14:creationId xmlns:p14="http://schemas.microsoft.com/office/powerpoint/2010/main" val="173398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F1FA44-95DA-45BF-8047-6DF4522CB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</a:t>
            </a:r>
            <a:r>
              <a:rPr lang="nl-NL" baseline="30000" dirty="0"/>
              <a:t>ste</a:t>
            </a:r>
            <a:r>
              <a:rPr lang="nl-NL" dirty="0"/>
              <a:t> laag structuur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DEA8A6EF-C848-4306-BEFE-D26C9074DB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406" t="22694" r="15000" b="33195"/>
          <a:stretch/>
        </p:blipFill>
        <p:spPr>
          <a:xfrm>
            <a:off x="1218883" y="1628800"/>
            <a:ext cx="8475929" cy="465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456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83DE16-35F9-4859-8285-82D6E1F31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Uiteindelijke structuur voor beweging</a:t>
            </a:r>
          </a:p>
        </p:txBody>
      </p:sp>
      <p:pic>
        <p:nvPicPr>
          <p:cNvPr id="10" name="Tijdelijke aanduiding voor inhoud 9">
            <a:extLst>
              <a:ext uri="{FF2B5EF4-FFF2-40B4-BE49-F238E27FC236}">
                <a16:creationId xmlns:a16="http://schemas.microsoft.com/office/drawing/2014/main" id="{17B2AB22-0F6F-4C73-A281-B2EAD7CC51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61969" t="14267" r="16762" b="35319"/>
          <a:stretch/>
        </p:blipFill>
        <p:spPr>
          <a:xfrm>
            <a:off x="1413892" y="1700807"/>
            <a:ext cx="7344816" cy="489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711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nisch (16:9)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59_TF02787990_TF02787990" id="{7C772315-DFAB-4FC9-9757-7947578B2FEF}" vid="{6C2B28D3-8DAE-4C52-BEBA-EA29833A87AE}"/>
    </a:ext>
  </a:extLst>
</a:theme>
</file>

<file path=ppt/theme/theme2.xml><?xml version="1.0" encoding="utf-8"?>
<a:theme xmlns:a="http://schemas.openxmlformats.org/drawingml/2006/main" name="Office-thema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purl.org/dc/terms/"/>
    <ds:schemaRef ds:uri="http://schemas.microsoft.com/office/2006/documentManagement/types"/>
    <ds:schemaRef ds:uri="4873beb7-5857-4685-be1f-d57550cc96cc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Presentatie met driedubbele circuitlijnen (breedbeeld)</Template>
  <TotalTime>200</TotalTime>
  <Words>204</Words>
  <Application>Microsoft Office PowerPoint</Application>
  <PresentationFormat>Aangepast</PresentationFormat>
  <Paragraphs>56</Paragraphs>
  <Slides>10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3" baseType="lpstr">
      <vt:lpstr>Arial</vt:lpstr>
      <vt:lpstr>Calibri</vt:lpstr>
      <vt:lpstr>Technisch (16:9)</vt:lpstr>
      <vt:lpstr>Goudkoorts</vt:lpstr>
      <vt:lpstr>Inhoud</vt:lpstr>
      <vt:lpstr>Architectuur : View + Controller + Game</vt:lpstr>
      <vt:lpstr>Path + Objects</vt:lpstr>
      <vt:lpstr>MovingObject</vt:lpstr>
      <vt:lpstr>MovableObject</vt:lpstr>
      <vt:lpstr>Datastructuur</vt:lpstr>
      <vt:lpstr>1ste laag structuur</vt:lpstr>
      <vt:lpstr>Uiteindelijke structuur voor beweging</vt:lpstr>
      <vt:lpstr>Game Logica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Sokoban</dc:title>
  <dc:creator>Mark Donker</dc:creator>
  <cp:lastModifiedBy>Mark Donker</cp:lastModifiedBy>
  <cp:revision>21</cp:revision>
  <dcterms:created xsi:type="dcterms:W3CDTF">2018-10-05T10:30:11Z</dcterms:created>
  <dcterms:modified xsi:type="dcterms:W3CDTF">2018-10-26T14:11:09Z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